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444" r:id="rId25"/>
    <p:sldId id="347" r:id="rId26"/>
    <p:sldId id="403" r:id="rId27"/>
    <p:sldId id="445" r:id="rId28"/>
    <p:sldId id="352" r:id="rId29"/>
    <p:sldId id="353" r:id="rId30"/>
    <p:sldId id="354" r:id="rId31"/>
    <p:sldId id="355" r:id="rId32"/>
    <p:sldId id="360" r:id="rId33"/>
    <p:sldId id="395" r:id="rId34"/>
    <p:sldId id="396" r:id="rId35"/>
    <p:sldId id="397" r:id="rId36"/>
    <p:sldId id="398" r:id="rId37"/>
    <p:sldId id="402" r:id="rId38"/>
    <p:sldId id="361" r:id="rId39"/>
    <p:sldId id="362" r:id="rId40"/>
    <p:sldId id="363" r:id="rId41"/>
    <p:sldId id="450" r:id="rId42"/>
    <p:sldId id="451" r:id="rId43"/>
    <p:sldId id="364" r:id="rId44"/>
    <p:sldId id="365" r:id="rId45"/>
    <p:sldId id="368" r:id="rId46"/>
    <p:sldId id="369" r:id="rId47"/>
    <p:sldId id="370" r:id="rId48"/>
    <p:sldId id="371" r:id="rId49"/>
    <p:sldId id="404" r:id="rId50"/>
    <p:sldId id="372" r:id="rId51"/>
    <p:sldId id="405" r:id="rId52"/>
    <p:sldId id="373" r:id="rId53"/>
    <p:sldId id="376" r:id="rId54"/>
    <p:sldId id="427" r:id="rId55"/>
    <p:sldId id="428" r:id="rId56"/>
    <p:sldId id="429" r:id="rId57"/>
    <p:sldId id="446" r:id="rId58"/>
    <p:sldId id="447" r:id="rId59"/>
    <p:sldId id="448" r:id="rId60"/>
    <p:sldId id="449" r:id="rId61"/>
    <p:sldId id="426" r:id="rId6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5" autoAdjust="0"/>
    <p:restoredTop sz="94660" autoAdjust="0"/>
  </p:normalViewPr>
  <p:slideViewPr>
    <p:cSldViewPr>
      <p:cViewPr varScale="1">
        <p:scale>
          <a:sx n="74" d="100"/>
          <a:sy n="74" d="100"/>
        </p:scale>
        <p:origin x="-104" y="-304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2016 </a:t>
            </a:r>
            <a:r>
              <a:rPr lang="en-US" dirty="0" smtClean="0"/>
              <a:t>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olutions.brightcove.com/pcosta/showcase/playlist-changer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http://bit.ly/1EDWaCA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781" y="3425825"/>
            <a:ext cx="909823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(vjs.player):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used; best practices is to always use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 - cont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using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ready()</a:t>
            </a:r>
            <a:r>
              <a:rPr lang="en-US" dirty="0"/>
              <a:t> functions correctly if you wish to interact with the player, for instance programmatically </a:t>
            </a:r>
            <a:r>
              <a:rPr lang="en-US" dirty="0" smtClean="0"/>
              <a:t>to change player behavior</a:t>
            </a:r>
          </a:p>
          <a:p>
            <a:r>
              <a:rPr lang="en-US" dirty="0" smtClean="0"/>
              <a:t> </a:t>
            </a:r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another approach must be used</a:t>
            </a:r>
          </a:p>
          <a:p>
            <a:pPr lvl="1"/>
            <a:r>
              <a:rPr lang="en-US" dirty="0" smtClean="0"/>
              <a:t>Detailed in the coming </a:t>
            </a:r>
            <a:r>
              <a:rPr lang="en-US" b="1" dirty="0" smtClean="0"/>
              <a:t>Events</a:t>
            </a:r>
            <a:r>
              <a:rPr lang="en-US" dirty="0" smtClean="0"/>
              <a:t> section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4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myPlayer.on("timeupdate",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 - 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you should use the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event to initialize the player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("myPlayerID").on('loadedmetadata',function(){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var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**Most likely NOT necessary to do this as you could use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autoplay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 to immediately play video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**The need to use the event for player initialization is browser dependent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myPlayer.catalog.getVideo(videoID,callback)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myPlayer.catalog.load(videoObject)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</a:t>
            </a:r>
            <a:r>
              <a:rPr lang="en-US" dirty="0" smtClean="0"/>
              <a:t>after </a:t>
            </a:r>
            <a:r>
              <a:rPr lang="en-US" dirty="0" smtClean="0"/>
              <a:t>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 smtClean="0"/>
              <a:t> event is dispatched</a:t>
            </a:r>
            <a:endParaRPr lang="en-US" dirty="0" smtClean="0"/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**Uses the ready() event/method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change the query string’s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/921483702001/a5f0f07c-ce3b-48a4-af02-f5f6c38546ac_default/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index.html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/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?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=4341341161001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…&gt;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Need to remove the existing query string then add a new one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59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Plan of action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Get a handle on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tag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Create a variable with the new query string (new video ID)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property of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to a variable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Remove the existing query string from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Add the new query string to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new source to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77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&lt;function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"?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=3742256815001",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theSrc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theSrc.substring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( 0,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theSrc.indexOf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"?" ) ),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JavaScript’s </a:t>
            </a:r>
            <a:r>
              <a:rPr lang="en-US" sz="36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theString.substring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dirty="0" smtClean="0"/>
              <a:t> extracts characters from the first parameter to the second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sz="3600" dirty="0" smtClean="0"/>
              <a:t>Advertising with FreeWheel (beta)</a:t>
            </a:r>
          </a:p>
          <a:p>
            <a:pPr lvl="1"/>
            <a:r>
              <a:rPr lang="en-US" sz="3600" dirty="0" smtClean="0"/>
              <a:t>Advertising with IMA3</a:t>
            </a:r>
          </a:p>
          <a:p>
            <a:pPr lvl="1"/>
            <a:r>
              <a:rPr lang="en-US" sz="3600" dirty="0" smtClean="0"/>
              <a:t>Advertising with OnceUX</a:t>
            </a:r>
          </a:p>
          <a:p>
            <a:pPr lvl="1"/>
            <a:r>
              <a:rPr lang="en-US" sz="3600" dirty="0" smtClean="0"/>
              <a:t>Debugger</a:t>
            </a:r>
            <a:endParaRPr lang="en-US" sz="3600" dirty="0"/>
          </a:p>
          <a:p>
            <a:pPr lvl="1"/>
            <a:r>
              <a:rPr lang="en-US" sz="3600" dirty="0"/>
              <a:t>Display Thumbnail Previews</a:t>
            </a:r>
          </a:p>
          <a:p>
            <a:pPr lvl="1"/>
            <a:r>
              <a:rPr lang="en-US" sz="3600" dirty="0"/>
              <a:t>Errors</a:t>
            </a:r>
          </a:p>
          <a:p>
            <a:pPr lvl="1"/>
            <a:r>
              <a:rPr lang="en-US" sz="3600" dirty="0" smtClean="0"/>
              <a:t>HLS</a:t>
            </a:r>
          </a:p>
          <a:p>
            <a:pPr lvl="1"/>
            <a:r>
              <a:rPr lang="en-US" sz="3600" dirty="0" smtClean="0"/>
              <a:t>Live DVRUX </a:t>
            </a:r>
            <a:endParaRPr lang="en-US" sz="3600" dirty="0"/>
          </a:p>
          <a:p>
            <a:pPr lvl="1"/>
            <a:r>
              <a:rPr lang="en-US" sz="3600" dirty="0" smtClean="0"/>
              <a:t>Overlay</a:t>
            </a:r>
            <a:endParaRPr lang="en-US" sz="3600" dirty="0"/>
          </a:p>
          <a:p>
            <a:pPr lvl="1"/>
            <a:r>
              <a:rPr lang="en-US" sz="3600" dirty="0"/>
              <a:t>Social Media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Playlists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playlists in Studio's </a:t>
            </a:r>
            <a:r>
              <a:rPr lang="en-US" b="1" dirty="0" smtClean="0"/>
              <a:t>Media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Default playlist appearance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3527425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Layouts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http://solutions.brightcove.com/</a:t>
            </a:r>
            <a:r>
              <a:rPr lang="en-US" sz="3600" dirty="0" err="1">
                <a:hlinkClick r:id="rId3"/>
              </a:rPr>
              <a:t>pcosta</a:t>
            </a:r>
            <a:r>
              <a:rPr lang="en-US" sz="3600" dirty="0">
                <a:hlinkClick r:id="rId3"/>
              </a:rPr>
              <a:t>/showcase/playlist-</a:t>
            </a:r>
            <a:r>
              <a:rPr lang="en-US" sz="3600" dirty="0" err="1">
                <a:hlinkClick r:id="rId3"/>
              </a:rPr>
              <a:t>changer.html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" y="2587625"/>
            <a:ext cx="8295481" cy="6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Playlists in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Players</a:t>
            </a:r>
            <a:r>
              <a:rPr lang="en-US" dirty="0" smtClean="0"/>
              <a:t> module &gt; </a:t>
            </a:r>
            <a:r>
              <a:rPr lang="en-US" b="1" dirty="0" smtClean="0"/>
              <a:t>Settings</a:t>
            </a:r>
            <a:r>
              <a:rPr lang="en-US" dirty="0" smtClean="0"/>
              <a:t> section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81" y="62550"/>
            <a:ext cx="5232400" cy="96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78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Associate Playlist with Enabled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playlist in Media module</a:t>
            </a:r>
          </a:p>
          <a:p>
            <a:r>
              <a:rPr lang="en-US" dirty="0" smtClean="0"/>
              <a:t>Select an enabled player</a:t>
            </a:r>
          </a:p>
          <a:p>
            <a:r>
              <a:rPr lang="en-US" dirty="0" smtClean="0"/>
              <a:t>Use desired code implementation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81" y="1520825"/>
            <a:ext cx="8558292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0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In-Page Code Needs &lt;ol&gt;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r>
              <a:rPr lang="en-US" dirty="0" smtClean="0"/>
              <a:t>If using in-page code you must</a:t>
            </a:r>
          </a:p>
          <a:p>
            <a:pPr lvl="1"/>
            <a:r>
              <a:rPr lang="en-US" dirty="0" smtClean="0"/>
              <a:t>Add an HTML ordered list where you want the playlist to appear</a:t>
            </a:r>
          </a:p>
          <a:p>
            <a:pPr lvl="2"/>
            <a:r>
              <a:rPr lang="en-US" dirty="0" smtClean="0"/>
              <a:t>Must use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vjs-playlist</a:t>
            </a:r>
            <a:r>
              <a:rPr lang="en-US" dirty="0" smtClean="0"/>
              <a:t> as class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ol class="vjs-playlist"&gt;&lt;/ol&gt;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Style player and playlist as you choose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video-js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float: left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width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640px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height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380px;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vjs-playlist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width: 250px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float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left;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226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iframe Code Needs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style&gt;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iframe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width: 88%;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min-height: 360px;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&lt;/style&gt;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iframe src='//players.brightcove.net/921483702001/c517d6aa-c198-469b-92c4-6944d80dd143_default/index.html?playlistId=1323984733001' allowfullscreen webkitallowfullscreen mozallowfullscreen&gt;&lt;/iframe&gt;</a:t>
            </a: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285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http://docs.brightcove.com/en/video-cloud/brightcove-player/</a:t>
            </a:r>
            <a:r>
              <a:rPr lang="en-US" sz="3200" dirty="0" smtClean="0">
                <a:hlinkClick r:id="rId3"/>
              </a:rPr>
              <a:t>index.html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" y="2511425"/>
            <a:ext cx="7977981" cy="6841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981" y="2740025"/>
            <a:ext cx="27686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 smtClean="0"/>
              <a:t>Using Playlists</a:t>
            </a:r>
          </a:p>
          <a:p>
            <a:r>
              <a:rPr lang="en-US" sz="3600" dirty="0" smtClean="0"/>
              <a:t>Demo 7: Associate a Playlist with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9248</TotalTime>
  <Words>2359</Words>
  <Application>Microsoft Macintosh PowerPoint</Application>
  <PresentationFormat>Custom</PresentationFormat>
  <Paragraphs>416</Paragraphs>
  <Slides>57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Using Playlists</vt:lpstr>
      <vt:lpstr>Playlists</vt:lpstr>
      <vt:lpstr>Other Layouts Possible</vt:lpstr>
      <vt:lpstr>Enable Playlists in Studio</vt:lpstr>
      <vt:lpstr>Associate Playlist with Enabled Player</vt:lpstr>
      <vt:lpstr>In-Page Code Needs &lt;ol&gt;</vt:lpstr>
      <vt:lpstr>iframe Code Needs Styling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103</cp:revision>
  <dcterms:created xsi:type="dcterms:W3CDTF">2014-09-13T21:02:55Z</dcterms:created>
  <dcterms:modified xsi:type="dcterms:W3CDTF">2016-02-11T21:02:47Z</dcterms:modified>
</cp:coreProperties>
</file>